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38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74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737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22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48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956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179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020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65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866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760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964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28D9-028D-41CB-AA3B-33C44CC7E75F}" type="datetimeFigureOut">
              <a:rPr lang="he-IL" smtClean="0"/>
              <a:t>ט'/שבט/תשפ"ג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29499-EBA1-4E6F-A23A-2F503AA923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300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59F960C-E6AC-6EFA-8F21-F8BBF3AA4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167593" cy="21675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4B4529B-2DD2-1ED4-6EC4-0637223F6B76}"/>
              </a:ext>
            </a:extLst>
          </p:cNvPr>
          <p:cNvSpPr/>
          <p:nvPr/>
        </p:nvSpPr>
        <p:spPr>
          <a:xfrm>
            <a:off x="2167593" y="0"/>
            <a:ext cx="4690407" cy="2167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749FEC5-6EAC-1F5F-20B3-AD1EA12D9AC5}"/>
              </a:ext>
            </a:extLst>
          </p:cNvPr>
          <p:cNvSpPr txBox="1"/>
          <p:nvPr/>
        </p:nvSpPr>
        <p:spPr>
          <a:xfrm>
            <a:off x="2872740" y="191095"/>
            <a:ext cx="345948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endParaRPr lang="he-I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en-US" sz="2800" b="1" dirty="0"/>
              <a:t>project management  </a:t>
            </a:r>
            <a:r>
              <a:rPr lang="en-US" sz="2800" b="1" dirty="0" smtClean="0"/>
              <a:t>40 </a:t>
            </a:r>
            <a:r>
              <a:rPr lang="en-US" sz="2800" b="1" dirty="0" smtClean="0"/>
              <a:t>hours</a:t>
            </a:r>
            <a:endParaRPr lang="he-IL" sz="2800" b="1" dirty="0">
              <a:latin typeface="Calibri" panose="020F0502020204030204" pitchFamily="34" charset="0"/>
              <a:ea typeface="Carmela" panose="02000806000000020004" pitchFamily="2" charset="-79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" y="2773680"/>
            <a:ext cx="633984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/>
              <a:t>Description:</a:t>
            </a:r>
            <a:endParaRPr lang="en-US" dirty="0"/>
          </a:p>
          <a:p>
            <a:pPr rtl="1"/>
            <a:r>
              <a:rPr lang="en-US" dirty="0"/>
              <a:t>Project Management is an essential aspect of conducting business. Project Management teaches you how to be responsible for projects and strategies within an </a:t>
            </a:r>
            <a:r>
              <a:rPr lang="en-US" dirty="0" err="1"/>
              <a:t>organisation</a:t>
            </a:r>
            <a:r>
              <a:rPr lang="en-US" dirty="0"/>
              <a:t>. </a:t>
            </a:r>
            <a:endParaRPr lang="en-US" dirty="0" smtClean="0"/>
          </a:p>
          <a:p>
            <a:pPr rtl="1"/>
            <a:r>
              <a:rPr lang="en-US" dirty="0" smtClean="0"/>
              <a:t>You </a:t>
            </a:r>
            <a:r>
              <a:rPr lang="en-US" dirty="0"/>
              <a:t>will learn how to plan, meet deadlines, manage budgets, and achieve the objectives set by the </a:t>
            </a:r>
            <a:r>
              <a:rPr lang="en-US" dirty="0" smtClean="0"/>
              <a:t>company</a:t>
            </a:r>
            <a:endParaRPr lang="en-US" dirty="0"/>
          </a:p>
          <a:p>
            <a:pPr rtl="1"/>
            <a:endParaRPr lang="en-US" dirty="0"/>
          </a:p>
          <a:p>
            <a:pPr algn="r"/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259080" y="5068049"/>
            <a:ext cx="5455920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/>
              <a:t>Who should take is course</a:t>
            </a:r>
            <a:r>
              <a:rPr lang="en-GB" b="1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anyone who wants to improve their project management </a:t>
            </a:r>
            <a:r>
              <a:rPr lang="en-GB" dirty="0" smtClean="0"/>
              <a:t>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systems </a:t>
            </a:r>
            <a:r>
              <a:rPr lang="en-US" dirty="0" smtClean="0"/>
              <a:t>analysts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Product </a:t>
            </a:r>
            <a:r>
              <a:rPr lang="en-US" dirty="0" smtClean="0"/>
              <a:t>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 team </a:t>
            </a:r>
            <a:r>
              <a:rPr lang="en-US" dirty="0" smtClean="0"/>
              <a:t>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</a:t>
            </a:r>
            <a:r>
              <a:rPr lang="en-US" dirty="0" smtClean="0"/>
              <a:t>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3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4B4529B-2DD2-1ED4-6EC4-0637223F6B76}"/>
              </a:ext>
            </a:extLst>
          </p:cNvPr>
          <p:cNvSpPr/>
          <p:nvPr/>
        </p:nvSpPr>
        <p:spPr>
          <a:xfrm>
            <a:off x="2167593" y="-11401"/>
            <a:ext cx="4690407" cy="2167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59F960C-E6AC-6EFA-8F21-F8BBF3AA4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65" y="0"/>
            <a:ext cx="2167593" cy="21675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49FEC5-6EAC-1F5F-20B3-AD1EA12D9AC5}"/>
              </a:ext>
            </a:extLst>
          </p:cNvPr>
          <p:cNvSpPr txBox="1"/>
          <p:nvPr/>
        </p:nvSpPr>
        <p:spPr>
          <a:xfrm>
            <a:off x="2783056" y="137397"/>
            <a:ext cx="345948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endParaRPr lang="he-I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en-US" sz="2800" b="1" dirty="0"/>
              <a:t>project management  40 hours</a:t>
            </a:r>
            <a:endParaRPr lang="he-IL" sz="2800" b="1" dirty="0">
              <a:latin typeface="Calibri" panose="020F0502020204030204" pitchFamily="34" charset="0"/>
              <a:ea typeface="Carmela" panose="02000806000000020004" pitchFamily="2" charset="-79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1738" y="2273586"/>
            <a:ext cx="45016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i="1" u="sng" dirty="0"/>
              <a:t>Main syllabus subjects: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82996" y="3016725"/>
            <a:ext cx="6233160" cy="102489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base"/>
            <a:r>
              <a:rPr lang="en-US" b="1" dirty="0"/>
              <a:t>Module 1 – </a:t>
            </a:r>
            <a:r>
              <a:rPr lang="en-GB" b="1" dirty="0"/>
              <a:t>Introduction to </a:t>
            </a:r>
            <a:r>
              <a:rPr lang="en-GB" b="1" dirty="0" smtClean="0"/>
              <a:t>Projects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Understanding the phases in the life cycle of projects and their </a:t>
            </a:r>
            <a:r>
              <a:rPr lang="en-GB" dirty="0" smtClean="0"/>
              <a:t>significance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Understanding </a:t>
            </a:r>
            <a:r>
              <a:rPr lang="en-GB" dirty="0"/>
              <a:t>the importance of the project </a:t>
            </a:r>
            <a:r>
              <a:rPr lang="en-GB" dirty="0" smtClean="0"/>
              <a:t>approach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Understanding </a:t>
            </a:r>
            <a:r>
              <a:rPr lang="en-GB" dirty="0"/>
              <a:t>the differentiating characteristics of projects from conventional </a:t>
            </a:r>
            <a:r>
              <a:rPr lang="en-GB" dirty="0" smtClean="0"/>
              <a:t>organizations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Understanding </a:t>
            </a:r>
            <a:r>
              <a:rPr lang="en-GB" dirty="0"/>
              <a:t>the objectives of the project and interdependence of cost on schedules</a:t>
            </a:r>
          </a:p>
          <a:p>
            <a:pPr fontAlgn="base"/>
            <a:endParaRPr lang="en-GB" dirty="0" smtClean="0">
              <a:solidFill>
                <a:srgbClr val="1C1D1F"/>
              </a:solidFill>
            </a:endParaRPr>
          </a:p>
          <a:p>
            <a:pPr fontAlgn="base"/>
            <a:r>
              <a:rPr lang="en-US" b="1" dirty="0"/>
              <a:t>Module </a:t>
            </a:r>
            <a:r>
              <a:rPr lang="en-US" b="1" dirty="0" smtClean="0"/>
              <a:t>2 </a:t>
            </a:r>
            <a:r>
              <a:rPr lang="en-US" b="1" dirty="0"/>
              <a:t>– </a:t>
            </a:r>
            <a:r>
              <a:rPr lang="en-GB" b="1" dirty="0"/>
              <a:t>Overview of Project </a:t>
            </a:r>
            <a:r>
              <a:rPr lang="en-GB" b="1" dirty="0" smtClean="0"/>
              <a:t>Management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C1D1F"/>
                </a:solidFill>
              </a:rPr>
              <a:t>Evaluating the need for the use of project management </a:t>
            </a:r>
            <a:r>
              <a:rPr lang="en-GB" dirty="0" smtClean="0">
                <a:solidFill>
                  <a:srgbClr val="1C1D1F"/>
                </a:solidFill>
              </a:rPr>
              <a:t>tools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1C1D1F"/>
                </a:solidFill>
              </a:rPr>
              <a:t>Understanding </a:t>
            </a:r>
            <a:r>
              <a:rPr lang="en-GB" dirty="0">
                <a:solidFill>
                  <a:srgbClr val="1C1D1F"/>
                </a:solidFill>
              </a:rPr>
              <a:t>the various aspects involved in project </a:t>
            </a:r>
            <a:r>
              <a:rPr lang="en-GB" dirty="0" smtClean="0">
                <a:solidFill>
                  <a:srgbClr val="1C1D1F"/>
                </a:solidFill>
              </a:rPr>
              <a:t>management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1C1D1F"/>
                </a:solidFill>
              </a:rPr>
              <a:t>Identifying </a:t>
            </a:r>
            <a:r>
              <a:rPr lang="en-GB" dirty="0">
                <a:solidFill>
                  <a:srgbClr val="1C1D1F"/>
                </a:solidFill>
              </a:rPr>
              <a:t>the tools and techniques of project management at different stages of project </a:t>
            </a:r>
            <a:r>
              <a:rPr lang="en-GB" dirty="0" smtClean="0">
                <a:solidFill>
                  <a:srgbClr val="1C1D1F"/>
                </a:solidFill>
              </a:rPr>
              <a:t>progress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1C1D1F"/>
              </a:solidFill>
            </a:endParaRPr>
          </a:p>
          <a:p>
            <a:pPr fontAlgn="base"/>
            <a:r>
              <a:rPr lang="en-US" b="1" dirty="0"/>
              <a:t>Module </a:t>
            </a:r>
            <a:r>
              <a:rPr lang="en-US" b="1" dirty="0" smtClean="0"/>
              <a:t>3 </a:t>
            </a:r>
            <a:r>
              <a:rPr lang="en-US" b="1" dirty="0"/>
              <a:t>– </a:t>
            </a:r>
            <a:r>
              <a:rPr lang="en-GB" b="1" dirty="0"/>
              <a:t>Project </a:t>
            </a:r>
            <a:r>
              <a:rPr lang="en-GB" b="1" dirty="0" smtClean="0"/>
              <a:t>Selection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Selection of Numeric Models of </a:t>
            </a:r>
            <a:r>
              <a:rPr lang="en-GB" dirty="0" smtClean="0"/>
              <a:t>Project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Selection </a:t>
            </a:r>
            <a:r>
              <a:rPr lang="en-GB" dirty="0"/>
              <a:t>of Non-Numeric Models of </a:t>
            </a:r>
            <a:r>
              <a:rPr lang="en-GB" dirty="0" smtClean="0"/>
              <a:t>Project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Selection </a:t>
            </a:r>
            <a:r>
              <a:rPr lang="en-GB" dirty="0"/>
              <a:t>of Scoring Models of </a:t>
            </a:r>
            <a:r>
              <a:rPr lang="en-GB" dirty="0" smtClean="0"/>
              <a:t>Project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r>
              <a:rPr lang="en-US" b="1" dirty="0" smtClean="0"/>
              <a:t>Module 4 – </a:t>
            </a:r>
            <a:r>
              <a:rPr lang="en-GB" b="1" dirty="0"/>
              <a:t>Project </a:t>
            </a:r>
            <a:r>
              <a:rPr lang="en-GB" b="1" dirty="0" smtClean="0"/>
              <a:t>Planning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Disintegrating the project into smaller tasks and work packages and creating the </a:t>
            </a:r>
            <a:r>
              <a:rPr lang="en-GB" dirty="0" smtClean="0"/>
              <a:t>WBS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Developing </a:t>
            </a:r>
            <a:r>
              <a:rPr lang="en-GB" dirty="0"/>
              <a:t>responsibility matrix based on </a:t>
            </a:r>
            <a:r>
              <a:rPr lang="en-GB" dirty="0" smtClean="0"/>
              <a:t>WBS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endParaRPr lang="en-GB" b="1" dirty="0"/>
          </a:p>
          <a:p>
            <a:pPr fontAlgn="base"/>
            <a:endParaRPr lang="en-GB" dirty="0" smtClean="0"/>
          </a:p>
          <a:p>
            <a:pPr fontAlgn="base"/>
            <a:endParaRPr lang="en-GB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endParaRPr lang="en-GB" dirty="0" smtClean="0"/>
          </a:p>
          <a:p>
            <a:pPr fontAlgn="base"/>
            <a:endParaRPr lang="en-GB" b="1" dirty="0">
              <a:solidFill>
                <a:srgbClr val="1C1D1F"/>
              </a:solidFill>
              <a:latin typeface="udemy sans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1C1D1F"/>
              </a:solidFill>
              <a:latin typeface="udemy sans"/>
            </a:endParaRPr>
          </a:p>
          <a:p>
            <a:r>
              <a:rPr lang="en-GB" sz="1600" dirty="0">
                <a:solidFill>
                  <a:srgbClr val="1C1D1F"/>
                </a:solidFill>
                <a:latin typeface="udemy sans"/>
              </a:rPr>
              <a:t/>
            </a:r>
            <a:br>
              <a:rPr lang="en-GB" sz="1600" dirty="0">
                <a:solidFill>
                  <a:srgbClr val="1C1D1F"/>
                </a:solidFill>
                <a:latin typeface="udemy sans"/>
              </a:rPr>
            </a:br>
            <a:endParaRPr lang="en-US" sz="1600" dirty="0" smtClean="0"/>
          </a:p>
          <a:p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128709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4B4529B-2DD2-1ED4-6EC4-0637223F6B76}"/>
              </a:ext>
            </a:extLst>
          </p:cNvPr>
          <p:cNvSpPr/>
          <p:nvPr/>
        </p:nvSpPr>
        <p:spPr>
          <a:xfrm>
            <a:off x="2167593" y="-11401"/>
            <a:ext cx="4690407" cy="2167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59F960C-E6AC-6EFA-8F21-F8BBF3AA4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65" y="0"/>
            <a:ext cx="2167593" cy="21675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49FEC5-6EAC-1F5F-20B3-AD1EA12D9AC5}"/>
              </a:ext>
            </a:extLst>
          </p:cNvPr>
          <p:cNvSpPr txBox="1"/>
          <p:nvPr/>
        </p:nvSpPr>
        <p:spPr>
          <a:xfrm>
            <a:off x="2783056" y="137397"/>
            <a:ext cx="345948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endParaRPr lang="he-I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en-US" sz="2800" b="1" dirty="0"/>
              <a:t>project management  40 hours</a:t>
            </a:r>
            <a:endParaRPr lang="he-IL" sz="2800" b="1" dirty="0">
              <a:latin typeface="Calibri" panose="020F0502020204030204" pitchFamily="34" charset="0"/>
              <a:ea typeface="Carmela" panose="02000806000000020004" pitchFamily="2" charset="-79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1738" y="2273586"/>
            <a:ext cx="45016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i="1" u="sng" dirty="0"/>
              <a:t>Main syllabus subjects: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82996" y="3016725"/>
            <a:ext cx="6233160" cy="85869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base"/>
            <a:r>
              <a:rPr lang="en-US" b="1" dirty="0"/>
              <a:t>Module 6 – </a:t>
            </a:r>
            <a:r>
              <a:rPr lang="en-GB" b="1" dirty="0"/>
              <a:t>Project Work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Developing a network schedule for a project and estimating time for </a:t>
            </a:r>
            <a:r>
              <a:rPr lang="en-GB" dirty="0" smtClean="0"/>
              <a:t>completion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err="1" smtClean="0"/>
              <a:t>Analyzing</a:t>
            </a:r>
            <a:r>
              <a:rPr lang="en-GB" dirty="0" smtClean="0"/>
              <a:t> </a:t>
            </a:r>
            <a:r>
              <a:rPr lang="en-GB" dirty="0"/>
              <a:t>Project Network and determining project completion time using </a:t>
            </a:r>
            <a:r>
              <a:rPr lang="en-GB" dirty="0" smtClean="0"/>
              <a:t>CPM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Estimating </a:t>
            </a:r>
            <a:r>
              <a:rPr lang="en-GB" dirty="0"/>
              <a:t>the probability of project completion in a specific </a:t>
            </a:r>
            <a:r>
              <a:rPr lang="en-GB" dirty="0" smtClean="0"/>
              <a:t>time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Determining </a:t>
            </a:r>
            <a:r>
              <a:rPr lang="en-GB" dirty="0"/>
              <a:t>the extent by which non-critical activities can be </a:t>
            </a:r>
            <a:r>
              <a:rPr lang="en-GB" dirty="0" smtClean="0"/>
              <a:t>delayed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Identifying </a:t>
            </a:r>
            <a:r>
              <a:rPr lang="en-GB" dirty="0"/>
              <a:t>and applying the methods of project time reduction with the least cost and deciding time by which project will be crashed considering the time-cost </a:t>
            </a:r>
            <a:r>
              <a:rPr lang="en-GB" dirty="0" smtClean="0"/>
              <a:t>relationship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Developing </a:t>
            </a:r>
            <a:r>
              <a:rPr lang="en-GB" dirty="0"/>
              <a:t>Gantt Charts to graphically depict the sequence of activities for Scheduling, Resource Allocation and Controlling phases of a project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Developing Baseline Cost Curves and their significance in the overall project cost </a:t>
            </a:r>
            <a:r>
              <a:rPr lang="en-GB" dirty="0" smtClean="0"/>
              <a:t>impact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r>
              <a:rPr lang="en-US" b="1" dirty="0"/>
              <a:t>Module </a:t>
            </a:r>
            <a:r>
              <a:rPr lang="en-US" b="1" dirty="0" smtClean="0"/>
              <a:t>7 – </a:t>
            </a:r>
            <a:r>
              <a:rPr lang="en-GB" b="1" dirty="0" smtClean="0"/>
              <a:t>Project </a:t>
            </a:r>
            <a:r>
              <a:rPr lang="en-GB" b="1" dirty="0"/>
              <a:t>(Budgeting, Controlling, and Monitoring</a:t>
            </a:r>
            <a:r>
              <a:rPr lang="en-GB" b="1" dirty="0" smtClean="0"/>
              <a:t>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Controlling Schedules, Cost, specifications or </a:t>
            </a:r>
            <a:r>
              <a:rPr lang="en-GB" dirty="0" smtClean="0"/>
              <a:t>quality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Monitoring </a:t>
            </a:r>
            <a:r>
              <a:rPr lang="en-GB" dirty="0"/>
              <a:t>both the cost and schedule of a project in financial terms</a:t>
            </a:r>
          </a:p>
          <a:p>
            <a:pPr fontAlgn="base"/>
            <a:endParaRPr lang="en-GB" dirty="0" smtClean="0"/>
          </a:p>
          <a:p>
            <a:pPr fontAlgn="base"/>
            <a:endParaRPr lang="en-GB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endParaRPr lang="en-GB" dirty="0" smtClean="0"/>
          </a:p>
          <a:p>
            <a:pPr fontAlgn="base"/>
            <a:endParaRPr lang="en-GB" b="1" dirty="0">
              <a:solidFill>
                <a:srgbClr val="1C1D1F"/>
              </a:solidFill>
              <a:latin typeface="udemy sans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1C1D1F"/>
              </a:solidFill>
              <a:latin typeface="udemy sans"/>
            </a:endParaRPr>
          </a:p>
          <a:p>
            <a:r>
              <a:rPr lang="en-GB" sz="1600" dirty="0">
                <a:solidFill>
                  <a:srgbClr val="1C1D1F"/>
                </a:solidFill>
                <a:latin typeface="udemy sans"/>
              </a:rPr>
              <a:t/>
            </a:r>
            <a:br>
              <a:rPr lang="en-GB" sz="1600" dirty="0">
                <a:solidFill>
                  <a:srgbClr val="1C1D1F"/>
                </a:solidFill>
                <a:latin typeface="udemy sans"/>
              </a:rPr>
            </a:br>
            <a:endParaRPr lang="en-US" sz="1600" dirty="0" smtClean="0"/>
          </a:p>
          <a:p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51446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4B4529B-2DD2-1ED4-6EC4-0637223F6B76}"/>
              </a:ext>
            </a:extLst>
          </p:cNvPr>
          <p:cNvSpPr/>
          <p:nvPr/>
        </p:nvSpPr>
        <p:spPr>
          <a:xfrm>
            <a:off x="2167593" y="-11401"/>
            <a:ext cx="4690407" cy="2167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59F960C-E6AC-6EFA-8F21-F8BBF3AA4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65" y="0"/>
            <a:ext cx="2167593" cy="21675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49FEC5-6EAC-1F5F-20B3-AD1EA12D9AC5}"/>
              </a:ext>
            </a:extLst>
          </p:cNvPr>
          <p:cNvSpPr txBox="1"/>
          <p:nvPr/>
        </p:nvSpPr>
        <p:spPr>
          <a:xfrm>
            <a:off x="2783056" y="137397"/>
            <a:ext cx="345948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endParaRPr lang="he-I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en-US" sz="2800" b="1" dirty="0"/>
              <a:t>project management  40 hours</a:t>
            </a:r>
            <a:endParaRPr lang="he-IL" sz="2800" b="1" dirty="0">
              <a:latin typeface="Calibri" panose="020F0502020204030204" pitchFamily="34" charset="0"/>
              <a:ea typeface="Carmela" panose="02000806000000020004" pitchFamily="2" charset="-79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1738" y="2273586"/>
            <a:ext cx="45016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i="1" u="sng" dirty="0"/>
              <a:t>Main syllabus subjects: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82996" y="3016725"/>
            <a:ext cx="6233160" cy="58169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base"/>
            <a:r>
              <a:rPr lang="en-US" b="1" dirty="0"/>
              <a:t>Module </a:t>
            </a:r>
            <a:r>
              <a:rPr lang="en-US" b="1" dirty="0" smtClean="0"/>
              <a:t>8 </a:t>
            </a:r>
            <a:r>
              <a:rPr lang="en-US" b="1" dirty="0"/>
              <a:t>– </a:t>
            </a:r>
            <a:r>
              <a:rPr lang="en-GB" b="1" dirty="0"/>
              <a:t>Project Risk Management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Identifying potential risks in a project, Categorizing of project risks, and defining the strategies for managing the project </a:t>
            </a:r>
            <a:r>
              <a:rPr lang="en-GB" dirty="0" smtClean="0"/>
              <a:t>risks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r>
              <a:rPr lang="en-US" b="1" dirty="0"/>
              <a:t>Module </a:t>
            </a:r>
            <a:r>
              <a:rPr lang="en-US" b="1" dirty="0" smtClean="0"/>
              <a:t>9 – </a:t>
            </a:r>
            <a:r>
              <a:rPr lang="en-GB" b="1" dirty="0"/>
              <a:t>Project Auditing and Quality Management</a:t>
            </a:r>
            <a:endParaRPr lang="en-GB" b="1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Developing audit schedules and auditing a project and identifying </a:t>
            </a:r>
            <a:r>
              <a:rPr lang="en-GB" dirty="0" smtClean="0"/>
              <a:t>deviations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Identifying </a:t>
            </a:r>
            <a:r>
              <a:rPr lang="en-GB" dirty="0"/>
              <a:t>the quality needs in a project, applying relevant quality tools in a project and interpreting the results of the tools to monitor the </a:t>
            </a:r>
            <a:r>
              <a:rPr lang="en-GB" dirty="0" smtClean="0"/>
              <a:t>quality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r>
              <a:rPr lang="en-US" b="1" dirty="0"/>
              <a:t>Module 9 – Case Studies	</a:t>
            </a:r>
            <a:endParaRPr lang="en-US" b="1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Case studies to better understand the situation questions</a:t>
            </a:r>
            <a:endParaRPr lang="en-GB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endParaRPr lang="en-GB" dirty="0" smtClean="0"/>
          </a:p>
          <a:p>
            <a:pPr fontAlgn="base"/>
            <a:endParaRPr lang="en-GB" b="1" dirty="0">
              <a:solidFill>
                <a:srgbClr val="1C1D1F"/>
              </a:solidFill>
              <a:latin typeface="udemy sans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1C1D1F"/>
              </a:solidFill>
              <a:latin typeface="udemy sans"/>
            </a:endParaRPr>
          </a:p>
          <a:p>
            <a:r>
              <a:rPr lang="en-GB" sz="1600" dirty="0">
                <a:solidFill>
                  <a:srgbClr val="1C1D1F"/>
                </a:solidFill>
                <a:latin typeface="udemy sans"/>
              </a:rPr>
              <a:t/>
            </a:r>
            <a:br>
              <a:rPr lang="en-GB" sz="1600" dirty="0">
                <a:solidFill>
                  <a:srgbClr val="1C1D1F"/>
                </a:solidFill>
                <a:latin typeface="udemy sans"/>
              </a:rPr>
            </a:br>
            <a:endParaRPr lang="en-US" sz="1600" dirty="0" smtClean="0"/>
          </a:p>
          <a:p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878422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449</Words>
  <Application>Microsoft Office PowerPoint</Application>
  <PresentationFormat>מסך רחב</PresentationFormat>
  <Paragraphs>87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Carmela</vt:lpstr>
      <vt:lpstr>udemy sans</vt:lpstr>
      <vt:lpstr>Office Theme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larian</dc:creator>
  <cp:lastModifiedBy>חשבון Microsoft</cp:lastModifiedBy>
  <cp:revision>14</cp:revision>
  <dcterms:created xsi:type="dcterms:W3CDTF">2022-12-15T20:30:30Z</dcterms:created>
  <dcterms:modified xsi:type="dcterms:W3CDTF">2023-01-31T15:58:35Z</dcterms:modified>
</cp:coreProperties>
</file>